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6" r:id="rId3"/>
    <p:sldId id="276" r:id="rId4"/>
    <p:sldId id="299" r:id="rId5"/>
    <p:sldId id="298" r:id="rId6"/>
    <p:sldId id="29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5033"/>
    <a:srgbClr val="9A425B"/>
    <a:srgbClr val="646464"/>
    <a:srgbClr val="719FDC"/>
    <a:srgbClr val="E9C853"/>
    <a:srgbClr val="168DD2"/>
    <a:srgbClr val="6FC0FC"/>
    <a:srgbClr val="F16529"/>
    <a:srgbClr val="6F9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96"/>
    <p:restoredTop sz="95673"/>
  </p:normalViewPr>
  <p:slideViewPr>
    <p:cSldViewPr snapToGrid="0" snapToObjects="1">
      <p:cViewPr varScale="1">
        <p:scale>
          <a:sx n="65" d="100"/>
          <a:sy n="65" d="100"/>
        </p:scale>
        <p:origin x="20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A7DC64-10D4-164F-BCF2-0441E7528389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6F826C-800E-EA41-8B67-830AD8090AB3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62094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Fira Code" charset="0"/>
                <a:ea typeface="Fira Code" charset="0"/>
                <a:cs typeface="Fira Code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s-ES_trad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B169-1FCF-BD4B-8A2E-0A80750BED96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CD1E4-02DC-764D-9C50-26A6BEE627A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720497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_trad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B169-1FCF-BD4B-8A2E-0A80750BED96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CD1E4-02DC-764D-9C50-26A6BEE627A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33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ES_trad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B169-1FCF-BD4B-8A2E-0A80750BED96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CD1E4-02DC-764D-9C50-26A6BEE627A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83594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Fira Code" charset="0"/>
                <a:ea typeface="Fira Code" charset="0"/>
                <a:cs typeface="Fira Code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s-ES_trad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Fira Code" charset="0"/>
                <a:ea typeface="Fira Code" charset="0"/>
                <a:cs typeface="Fira Code" charset="0"/>
              </a:defRPr>
            </a:lvl1pPr>
            <a:lvl2pPr>
              <a:defRPr>
                <a:latin typeface="Fira Code" charset="0"/>
                <a:ea typeface="Fira Code" charset="0"/>
                <a:cs typeface="Fira Code" charset="0"/>
              </a:defRPr>
            </a:lvl2pPr>
            <a:lvl3pPr>
              <a:defRPr>
                <a:latin typeface="Fira Code" charset="0"/>
                <a:ea typeface="Fira Code" charset="0"/>
                <a:cs typeface="Fira Code" charset="0"/>
              </a:defRPr>
            </a:lvl3pPr>
            <a:lvl4pPr>
              <a:defRPr>
                <a:latin typeface="Fira Code" charset="0"/>
                <a:ea typeface="Fira Code" charset="0"/>
                <a:cs typeface="Fira Code" charset="0"/>
              </a:defRPr>
            </a:lvl4pPr>
            <a:lvl5pPr>
              <a:defRPr>
                <a:latin typeface="Fira Code" charset="0"/>
                <a:ea typeface="Fira Code" charset="0"/>
                <a:cs typeface="Fira Code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s-ES_tradn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B169-1FCF-BD4B-8A2E-0A80750BED96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CD1E4-02DC-764D-9C50-26A6BEE627A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361612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ES_trad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B169-1FCF-BD4B-8A2E-0A80750BED96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CD1E4-02DC-764D-9C50-26A6BEE627A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975022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B169-1FCF-BD4B-8A2E-0A80750BED96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CD1E4-02DC-764D-9C50-26A6BEE627A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00298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ES_trad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B169-1FCF-BD4B-8A2E-0A80750BED96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CD1E4-02DC-764D-9C50-26A6BEE627A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38603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B169-1FCF-BD4B-8A2E-0A80750BED96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CD1E4-02DC-764D-9C50-26A6BEE627A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6657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B169-1FCF-BD4B-8A2E-0A80750BED96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CD1E4-02DC-764D-9C50-26A6BEE627A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5031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ES_trad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B169-1FCF-BD4B-8A2E-0A80750BED96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CD1E4-02DC-764D-9C50-26A6BEE627A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4341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ES_trad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FB169-1FCF-BD4B-8A2E-0A80750BED96}" type="datetimeFigureOut">
              <a:rPr lang="es-ES_tradnl" smtClean="0"/>
              <a:t>23/8/18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CD1E4-02DC-764D-9C50-26A6BEE627A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885703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ES_trad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ira Code" charset="0"/>
                <a:ea typeface="Fira Code" charset="0"/>
                <a:cs typeface="Fira Code" charset="0"/>
              </a:defRPr>
            </a:lvl1pPr>
          </a:lstStyle>
          <a:p>
            <a:fld id="{E3BFB169-1FCF-BD4B-8A2E-0A80750BED96}" type="datetimeFigureOut">
              <a:rPr lang="es-ES_tradnl" smtClean="0"/>
              <a:pPr/>
              <a:t>23/8/18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ira Code" charset="0"/>
                <a:ea typeface="Fira Code" charset="0"/>
                <a:cs typeface="Fira Code" charset="0"/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ira Code" charset="0"/>
                <a:ea typeface="Fira Code" charset="0"/>
                <a:cs typeface="Fira Code" charset="0"/>
              </a:defRPr>
            </a:lvl1pPr>
          </a:lstStyle>
          <a:p>
            <a:fld id="{F16CD1E4-02DC-764D-9C50-26A6BEE627A9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41355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2">
              <a:lumMod val="50000"/>
            </a:schemeClr>
          </a:solidFill>
          <a:latin typeface="Fira Code" charset="0"/>
          <a:ea typeface="Fira Code" charset="0"/>
          <a:cs typeface="Fira Code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2">
              <a:lumMod val="50000"/>
            </a:schemeClr>
          </a:solidFill>
          <a:latin typeface="Fira Code" charset="0"/>
          <a:ea typeface="Fira Code" charset="0"/>
          <a:cs typeface="Fira Code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2">
              <a:lumMod val="50000"/>
            </a:schemeClr>
          </a:solidFill>
          <a:latin typeface="Fira Code" charset="0"/>
          <a:ea typeface="Fira Code" charset="0"/>
          <a:cs typeface="Fira Code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2">
              <a:lumMod val="50000"/>
            </a:schemeClr>
          </a:solidFill>
          <a:latin typeface="Fira Code" charset="0"/>
          <a:ea typeface="Fira Code" charset="0"/>
          <a:cs typeface="Fira Code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2">
              <a:lumMod val="50000"/>
            </a:schemeClr>
          </a:solidFill>
          <a:latin typeface="Fira Code" charset="0"/>
          <a:ea typeface="Fira Code" charset="0"/>
          <a:cs typeface="Fira Code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2">
              <a:lumMod val="50000"/>
            </a:schemeClr>
          </a:solidFill>
          <a:latin typeface="Fira Code" charset="0"/>
          <a:ea typeface="Fira Code" charset="0"/>
          <a:cs typeface="Fira Code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198" y="0"/>
            <a:ext cx="7474802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4927600" cy="6858000"/>
          </a:xfrm>
          <a:prstGeom prst="rect">
            <a:avLst/>
          </a:prstGeom>
          <a:solidFill>
            <a:srgbClr val="6F9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136652" y="520700"/>
            <a:ext cx="592124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5400" b="1" dirty="0">
                <a:solidFill>
                  <a:schemeClr val="bg1"/>
                </a:solidFill>
                <a:latin typeface="Fira Code" charset="0"/>
                <a:ea typeface="Fira Code" charset="0"/>
                <a:cs typeface="Fira Code" charset="0"/>
              </a:rPr>
              <a:t>Front </a:t>
            </a:r>
            <a:r>
              <a:rPr lang="es-ES_tradnl" sz="5400" b="1" dirty="0" err="1" smtClean="0">
                <a:solidFill>
                  <a:schemeClr val="bg1"/>
                </a:solidFill>
                <a:latin typeface="Fira Code" charset="0"/>
                <a:ea typeface="Fira Code" charset="0"/>
                <a:cs typeface="Fira Code" charset="0"/>
              </a:rPr>
              <a:t>End</a:t>
            </a:r>
            <a:r>
              <a:rPr lang="es-ES_tradnl" sz="5400" b="1" dirty="0" smtClean="0">
                <a:solidFill>
                  <a:schemeClr val="bg1"/>
                </a:solidFill>
                <a:latin typeface="Fira Code" charset="0"/>
                <a:ea typeface="Fira Code" charset="0"/>
                <a:cs typeface="Fira Code" charset="0"/>
              </a:rPr>
              <a:t> </a:t>
            </a:r>
            <a:r>
              <a:rPr lang="es-ES_tradnl" sz="4000" b="1" dirty="0" smtClean="0">
                <a:solidFill>
                  <a:schemeClr val="bg1"/>
                </a:solidFill>
                <a:latin typeface="Fira Code" charset="0"/>
                <a:ea typeface="Fira Code" charset="0"/>
                <a:cs typeface="Fira Code" charset="0"/>
              </a:rPr>
              <a:t>(</a:t>
            </a:r>
            <a:r>
              <a:rPr lang="es-ES_tradnl" sz="4000" b="1" dirty="0" err="1" smtClean="0">
                <a:solidFill>
                  <a:schemeClr val="bg1"/>
                </a:solidFill>
                <a:latin typeface="Fira Code" charset="0"/>
                <a:ea typeface="Fira Code" charset="0"/>
                <a:cs typeface="Fira Code" charset="0"/>
              </a:rPr>
              <a:t>FullStack</a:t>
            </a:r>
            <a:r>
              <a:rPr lang="es-ES_tradnl" sz="4000" b="1" dirty="0" smtClean="0">
                <a:solidFill>
                  <a:schemeClr val="bg1"/>
                </a:solidFill>
                <a:latin typeface="Fira Code" charset="0"/>
                <a:ea typeface="Fira Code" charset="0"/>
                <a:cs typeface="Fira Code" charset="0"/>
              </a:rPr>
              <a:t>)</a:t>
            </a:r>
            <a:r>
              <a:rPr lang="es-ES_tradnl" sz="5400" b="1" dirty="0" smtClean="0">
                <a:solidFill>
                  <a:schemeClr val="bg1"/>
                </a:solidFill>
                <a:latin typeface="Fira Code" charset="0"/>
                <a:ea typeface="Fira Code" charset="0"/>
                <a:cs typeface="Fira Code" charset="0"/>
              </a:rPr>
              <a:t> </a:t>
            </a:r>
            <a:r>
              <a:rPr lang="es-ES_tradnl" sz="5400" b="1" dirty="0" err="1">
                <a:solidFill>
                  <a:schemeClr val="bg1"/>
                </a:solidFill>
                <a:latin typeface="Fira Code" charset="0"/>
                <a:ea typeface="Fira Code" charset="0"/>
                <a:cs typeface="Fira Code" charset="0"/>
              </a:rPr>
              <a:t>Development</a:t>
            </a:r>
            <a:endParaRPr lang="es-ES_tradnl" sz="5400" b="1" dirty="0">
              <a:solidFill>
                <a:schemeClr val="bg1"/>
              </a:solidFill>
              <a:latin typeface="Fira Code" charset="0"/>
              <a:ea typeface="Fira Code" charset="0"/>
              <a:cs typeface="Fira Code" charset="0"/>
            </a:endParaRPr>
          </a:p>
          <a:p>
            <a:endParaRPr lang="es-ES_tradnl" sz="3600" b="1" dirty="0" smtClean="0">
              <a:solidFill>
                <a:schemeClr val="bg1"/>
              </a:solidFill>
              <a:latin typeface="Fira Code" charset="0"/>
              <a:ea typeface="Fira Code" charset="0"/>
              <a:cs typeface="Fira Code" charset="0"/>
            </a:endParaRPr>
          </a:p>
          <a:p>
            <a:r>
              <a:rPr lang="es-ES_tradnl" sz="3600" b="1" dirty="0" smtClean="0">
                <a:solidFill>
                  <a:schemeClr val="bg1"/>
                </a:solidFill>
                <a:latin typeface="Fira Code" charset="0"/>
                <a:ea typeface="Fira Code" charset="0"/>
                <a:cs typeface="Fira Code" charset="0"/>
              </a:rPr>
              <a:t>Sprint </a:t>
            </a:r>
            <a:r>
              <a:rPr lang="es-ES_tradnl" sz="3600" b="1" dirty="0" smtClean="0">
                <a:solidFill>
                  <a:schemeClr val="bg1"/>
                </a:solidFill>
                <a:latin typeface="Fira Code" charset="0"/>
                <a:ea typeface="Fira Code" charset="0"/>
                <a:cs typeface="Fira Code" charset="0"/>
              </a:rPr>
              <a:t>2</a:t>
            </a:r>
            <a:endParaRPr lang="es-ES_tradnl" sz="3600" b="1" dirty="0">
              <a:solidFill>
                <a:schemeClr val="bg1"/>
              </a:solidFill>
              <a:latin typeface="Fira Code" charset="0"/>
              <a:ea typeface="Fira Code" charset="0"/>
              <a:cs typeface="Fira Code" charset="0"/>
            </a:endParaRPr>
          </a:p>
          <a:p>
            <a:endParaRPr lang="es-ES_tradnl" sz="5400" b="1" dirty="0">
              <a:solidFill>
                <a:schemeClr val="bg1"/>
              </a:solidFill>
              <a:latin typeface="Fira Code" charset="0"/>
              <a:ea typeface="Fira Code" charset="0"/>
              <a:cs typeface="Fira Co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19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9E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128058"/>
            <a:ext cx="10515600" cy="1325563"/>
          </a:xfrm>
        </p:spPr>
        <p:txBody>
          <a:bodyPr/>
          <a:lstStyle/>
          <a:p>
            <a:r>
              <a:rPr lang="es-ES_tradnl" dirty="0" smtClean="0">
                <a:solidFill>
                  <a:schemeClr val="bg1"/>
                </a:solidFill>
              </a:rPr>
              <a:t>Como vamos a conquistar el mundo?</a:t>
            </a: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245" y="1722491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_tradnl" sz="3200" b="1" dirty="0" smtClean="0">
                <a:solidFill>
                  <a:schemeClr val="bg1"/>
                </a:solidFill>
              </a:rPr>
              <a:t>Sprint 0 :</a:t>
            </a:r>
            <a:r>
              <a:rPr lang="es-ES_tradnl" sz="3200" dirty="0" smtClean="0">
                <a:solidFill>
                  <a:schemeClr val="bg1"/>
                </a:solidFill>
              </a:rPr>
              <a:t> </a:t>
            </a:r>
            <a:r>
              <a:rPr lang="es-ES_tradnl" dirty="0" err="1" smtClean="0">
                <a:solidFill>
                  <a:schemeClr val="bg1"/>
                </a:solidFill>
              </a:rPr>
              <a:t>Environment</a:t>
            </a:r>
            <a:r>
              <a:rPr lang="es-ES_tradnl" dirty="0" smtClean="0">
                <a:solidFill>
                  <a:schemeClr val="bg1"/>
                </a:solidFill>
              </a:rPr>
              <a:t> </a:t>
            </a:r>
            <a:r>
              <a:rPr lang="es-ES_tradnl" dirty="0" err="1" smtClean="0">
                <a:solidFill>
                  <a:schemeClr val="bg1"/>
                </a:solidFill>
              </a:rPr>
              <a:t>Setup</a:t>
            </a:r>
            <a:endParaRPr lang="es-ES_tradnl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s-ES_tradnl" sz="3200" b="1" dirty="0" smtClean="0">
                <a:solidFill>
                  <a:schemeClr val="bg1"/>
                </a:solidFill>
              </a:rPr>
              <a:t>Sprint 1 :</a:t>
            </a:r>
            <a:r>
              <a:rPr lang="es-ES_tradnl" sz="3200" dirty="0" smtClean="0">
                <a:solidFill>
                  <a:schemeClr val="bg1"/>
                </a:solidFill>
              </a:rPr>
              <a:t> </a:t>
            </a:r>
            <a:r>
              <a:rPr lang="es-ES_tradnl" dirty="0" err="1" smtClean="0">
                <a:solidFill>
                  <a:schemeClr val="bg1"/>
                </a:solidFill>
              </a:rPr>
              <a:t>First</a:t>
            </a:r>
            <a:r>
              <a:rPr lang="es-ES_tradnl" dirty="0" smtClean="0">
                <a:solidFill>
                  <a:schemeClr val="bg1"/>
                </a:solidFill>
              </a:rPr>
              <a:t> </a:t>
            </a:r>
            <a:r>
              <a:rPr lang="es-ES_tradnl" dirty="0" err="1" smtClean="0">
                <a:solidFill>
                  <a:schemeClr val="bg1"/>
                </a:solidFill>
              </a:rPr>
              <a:t>mock</a:t>
            </a:r>
            <a:r>
              <a:rPr lang="es-ES_tradnl" dirty="0" smtClean="0">
                <a:solidFill>
                  <a:schemeClr val="bg1"/>
                </a:solidFill>
              </a:rPr>
              <a:t> </a:t>
            </a:r>
            <a:r>
              <a:rPr lang="es-ES_tradnl" dirty="0" err="1" smtClean="0">
                <a:solidFill>
                  <a:schemeClr val="bg1"/>
                </a:solidFill>
              </a:rPr>
              <a:t>for</a:t>
            </a:r>
            <a:r>
              <a:rPr lang="es-ES_tradnl" dirty="0" smtClean="0">
                <a:solidFill>
                  <a:schemeClr val="bg1"/>
                </a:solidFill>
              </a:rPr>
              <a:t> </a:t>
            </a:r>
            <a:r>
              <a:rPr lang="es-ES_tradnl" dirty="0" err="1" smtClean="0">
                <a:solidFill>
                  <a:schemeClr val="bg1"/>
                </a:solidFill>
              </a:rPr>
              <a:t>the</a:t>
            </a:r>
            <a:r>
              <a:rPr lang="es-ES_tradnl" dirty="0" smtClean="0">
                <a:solidFill>
                  <a:schemeClr val="bg1"/>
                </a:solidFill>
              </a:rPr>
              <a:t> </a:t>
            </a:r>
            <a:r>
              <a:rPr lang="es-ES_tradnl" dirty="0" err="1" smtClean="0">
                <a:solidFill>
                  <a:schemeClr val="bg1"/>
                </a:solidFill>
              </a:rPr>
              <a:t>customer</a:t>
            </a:r>
            <a:endParaRPr lang="es-ES_tradnl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s-ES_tradnl" sz="3200" b="1" dirty="0" smtClean="0">
                <a:solidFill>
                  <a:schemeClr val="bg1"/>
                </a:solidFill>
              </a:rPr>
              <a:t>Sprint 2 :</a:t>
            </a:r>
            <a:r>
              <a:rPr lang="es-ES_tradnl" sz="3200" dirty="0" smtClean="0">
                <a:solidFill>
                  <a:schemeClr val="bg1"/>
                </a:solidFill>
              </a:rPr>
              <a:t> </a:t>
            </a:r>
            <a:r>
              <a:rPr lang="es-ES_tradnl" dirty="0" smtClean="0">
                <a:solidFill>
                  <a:schemeClr val="bg1"/>
                </a:solidFill>
              </a:rPr>
              <a:t>Componentes + </a:t>
            </a:r>
            <a:r>
              <a:rPr lang="es-ES_tradnl" dirty="0" err="1" smtClean="0">
                <a:solidFill>
                  <a:schemeClr val="bg1"/>
                </a:solidFill>
              </a:rPr>
              <a:t>Routing</a:t>
            </a:r>
            <a:endParaRPr lang="es-ES_tradnl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s-ES_tradnl" sz="3200" b="1" dirty="0" smtClean="0">
                <a:solidFill>
                  <a:schemeClr val="bg1"/>
                </a:solidFill>
              </a:rPr>
              <a:t>Sprint 3 </a:t>
            </a:r>
            <a:r>
              <a:rPr lang="es-ES_tradnl" sz="3200" b="1" dirty="0" smtClean="0">
                <a:solidFill>
                  <a:schemeClr val="bg1"/>
                </a:solidFill>
              </a:rPr>
              <a:t>: </a:t>
            </a:r>
            <a:r>
              <a:rPr lang="es-ES_tradnl" sz="3200" dirty="0" err="1">
                <a:solidFill>
                  <a:schemeClr val="bg1"/>
                </a:solidFill>
              </a:rPr>
              <a:t>States</a:t>
            </a:r>
            <a:r>
              <a:rPr lang="es-ES_tradnl" sz="3200" dirty="0">
                <a:solidFill>
                  <a:schemeClr val="bg1"/>
                </a:solidFill>
              </a:rPr>
              <a:t> Management </a:t>
            </a:r>
            <a:endParaRPr lang="es-ES_tradnl" sz="3200" b="1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s-ES_tradnl" sz="3200" b="1" dirty="0" smtClean="0">
                <a:solidFill>
                  <a:schemeClr val="bg1"/>
                </a:solidFill>
              </a:rPr>
              <a:t>Sprint </a:t>
            </a:r>
            <a:r>
              <a:rPr lang="es-ES_tradnl" sz="3200" b="1" dirty="0" smtClean="0">
                <a:solidFill>
                  <a:schemeClr val="bg1"/>
                </a:solidFill>
              </a:rPr>
              <a:t>4 :</a:t>
            </a:r>
            <a:r>
              <a:rPr lang="es-ES_tradnl" sz="3200" dirty="0" smtClean="0">
                <a:solidFill>
                  <a:schemeClr val="bg1"/>
                </a:solidFill>
              </a:rPr>
              <a:t> </a:t>
            </a:r>
            <a:r>
              <a:rPr lang="es-ES_tradnl" sz="3200" b="1" dirty="0">
                <a:solidFill>
                  <a:schemeClr val="bg1"/>
                </a:solidFill>
              </a:rPr>
              <a:t> </a:t>
            </a:r>
            <a:r>
              <a:rPr lang="es-ES_tradnl" dirty="0">
                <a:solidFill>
                  <a:schemeClr val="bg1"/>
                </a:solidFill>
              </a:rPr>
              <a:t>REST (</a:t>
            </a:r>
            <a:r>
              <a:rPr lang="es-ES_tradnl" dirty="0" err="1">
                <a:solidFill>
                  <a:schemeClr val="bg1"/>
                </a:solidFill>
              </a:rPr>
              <a:t>Backend</a:t>
            </a:r>
            <a:r>
              <a:rPr lang="es-ES_tradnl" dirty="0">
                <a:solidFill>
                  <a:schemeClr val="bg1"/>
                </a:solidFill>
              </a:rPr>
              <a:t>?)</a:t>
            </a:r>
          </a:p>
          <a:p>
            <a:pPr marL="0" indent="0">
              <a:buNone/>
            </a:pPr>
            <a:r>
              <a:rPr lang="es-ES_tradnl" sz="3200" b="1" dirty="0" smtClean="0">
                <a:solidFill>
                  <a:schemeClr val="bg1"/>
                </a:solidFill>
              </a:rPr>
              <a:t>Sprint </a:t>
            </a:r>
            <a:r>
              <a:rPr lang="es-ES_tradnl" sz="3200" b="1" dirty="0" smtClean="0">
                <a:solidFill>
                  <a:schemeClr val="bg1"/>
                </a:solidFill>
              </a:rPr>
              <a:t>5 :</a:t>
            </a:r>
            <a:r>
              <a:rPr lang="es-ES_tradnl" sz="3200" dirty="0" smtClean="0">
                <a:solidFill>
                  <a:schemeClr val="bg1"/>
                </a:solidFill>
              </a:rPr>
              <a:t> </a:t>
            </a:r>
            <a:r>
              <a:rPr lang="es-ES_tradnl" dirty="0" err="1" smtClean="0">
                <a:solidFill>
                  <a:schemeClr val="bg1"/>
                </a:solidFill>
              </a:rPr>
              <a:t>Adding</a:t>
            </a:r>
            <a:r>
              <a:rPr lang="es-ES_tradnl" dirty="0" smtClean="0">
                <a:solidFill>
                  <a:schemeClr val="bg1"/>
                </a:solidFill>
              </a:rPr>
              <a:t> </a:t>
            </a:r>
            <a:r>
              <a:rPr lang="es-ES_tradnl" dirty="0" err="1" smtClean="0">
                <a:solidFill>
                  <a:schemeClr val="bg1"/>
                </a:solidFill>
              </a:rPr>
              <a:t>graphs</a:t>
            </a:r>
            <a:endParaRPr lang="es-ES_tradnl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s-ES_tradnl" sz="3200" b="1" dirty="0" smtClean="0">
                <a:solidFill>
                  <a:schemeClr val="bg1"/>
                </a:solidFill>
              </a:rPr>
              <a:t>Sprint 6 :</a:t>
            </a:r>
            <a:r>
              <a:rPr lang="es-ES_tradnl" sz="3200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Progressive Web Apps</a:t>
            </a:r>
            <a:endParaRPr lang="es-ES_tradnl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s-ES_tradnl" sz="3200" b="1" dirty="0" smtClean="0">
                <a:solidFill>
                  <a:schemeClr val="bg1"/>
                </a:solidFill>
              </a:rPr>
              <a:t>Sprint 7 :  </a:t>
            </a:r>
            <a:endParaRPr lang="es-ES_tradnl" b="1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438" y="1453621"/>
            <a:ext cx="5133565" cy="462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551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1159067" y="0"/>
            <a:ext cx="1032933" cy="6858000"/>
          </a:xfrm>
          <a:prstGeom prst="rect">
            <a:avLst/>
          </a:prstGeom>
          <a:solidFill>
            <a:srgbClr val="719F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Algunos proyectos</a:t>
            </a:r>
            <a:r>
              <a:rPr lang="mr-IN" dirty="0" smtClean="0"/>
              <a:t>…</a:t>
            </a:r>
            <a:r>
              <a:rPr lang="en-US" dirty="0" smtClean="0"/>
              <a:t>.</a:t>
            </a:r>
            <a:endParaRPr lang="es-ES_tradnl" dirty="0"/>
          </a:p>
        </p:txBody>
      </p:sp>
      <p:sp>
        <p:nvSpPr>
          <p:cNvPr id="4" name="TextBox 3"/>
          <p:cNvSpPr txBox="1"/>
          <p:nvPr/>
        </p:nvSpPr>
        <p:spPr>
          <a:xfrm>
            <a:off x="755073" y="1611953"/>
            <a:ext cx="1109650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600" b="1" dirty="0" smtClean="0">
                <a:latin typeface="Fira Code" charset="0"/>
                <a:ea typeface="Fira Code" charset="0"/>
                <a:cs typeface="Fira Code" charset="0"/>
              </a:rPr>
              <a:t>Aplicación de domótica:</a:t>
            </a:r>
            <a:r>
              <a:rPr lang="es-ES_tradnl" sz="1600" dirty="0" smtClean="0">
                <a:latin typeface="Fira Code" charset="0"/>
                <a:ea typeface="Fira Code" charset="0"/>
                <a:cs typeface="Fira Code" charset="0"/>
              </a:rPr>
              <a:t> Simular los dispositivos de una casa y tener una pagina donde se vean los distintos estados de los dispositivos</a:t>
            </a:r>
          </a:p>
          <a:p>
            <a:endParaRPr lang="es-ES_tradnl" sz="1600" dirty="0">
              <a:latin typeface="Fira Code" charset="0"/>
              <a:ea typeface="Fira Code" charset="0"/>
              <a:cs typeface="Fira Code" charset="0"/>
            </a:endParaRPr>
          </a:p>
          <a:p>
            <a:r>
              <a:rPr lang="es-ES_tradnl" sz="1600" b="1" dirty="0" smtClean="0">
                <a:latin typeface="Fira Code" charset="0"/>
                <a:ea typeface="Fira Code" charset="0"/>
                <a:cs typeface="Fira Code" charset="0"/>
              </a:rPr>
              <a:t>Gestión de turnos para una cancha/restaurant: </a:t>
            </a:r>
            <a:r>
              <a:rPr lang="es-ES_tradnl" sz="1600" dirty="0" smtClean="0">
                <a:latin typeface="Fira Code" charset="0"/>
                <a:ea typeface="Fira Code" charset="0"/>
                <a:cs typeface="Fira Code" charset="0"/>
              </a:rPr>
              <a:t>Permitir a usuarios reservar canchas de futbol disponibles, el administrador ve la ocupación de las canchas </a:t>
            </a:r>
          </a:p>
          <a:p>
            <a:endParaRPr lang="es-ES_tradnl" sz="1600" dirty="0">
              <a:latin typeface="Fira Code" charset="0"/>
              <a:ea typeface="Fira Code" charset="0"/>
              <a:cs typeface="Fira Code" charset="0"/>
            </a:endParaRPr>
          </a:p>
          <a:p>
            <a:r>
              <a:rPr lang="es-ES_tradnl" sz="1600" b="1" dirty="0" smtClean="0">
                <a:latin typeface="Fira Code" charset="0"/>
                <a:ea typeface="Fira Code" charset="0"/>
                <a:cs typeface="Fira Code" charset="0"/>
              </a:rPr>
              <a:t>Gestor de reclamos de cliente:</a:t>
            </a:r>
            <a:r>
              <a:rPr lang="es-ES_tradnl" sz="1600" dirty="0" smtClean="0">
                <a:latin typeface="Fira Code" charset="0"/>
                <a:ea typeface="Fira Code" charset="0"/>
                <a:cs typeface="Fira Code" charset="0"/>
              </a:rPr>
              <a:t> Un cliente agrega un reclamo en un formulario y luego usuario lo atiende.</a:t>
            </a:r>
          </a:p>
          <a:p>
            <a:endParaRPr lang="es-ES_tradnl" sz="1600" dirty="0">
              <a:latin typeface="Fira Code" charset="0"/>
              <a:ea typeface="Fira Code" charset="0"/>
              <a:cs typeface="Fira Code" charset="0"/>
            </a:endParaRPr>
          </a:p>
          <a:p>
            <a:r>
              <a:rPr lang="es-ES_tradnl" sz="1600" b="1" dirty="0" smtClean="0">
                <a:latin typeface="Fira Code" charset="0"/>
                <a:ea typeface="Fira Code" charset="0"/>
                <a:cs typeface="Fira Code" charset="0"/>
              </a:rPr>
              <a:t>Gestión de inventario/pagina de productos:</a:t>
            </a:r>
            <a:r>
              <a:rPr lang="es-ES_tradnl" sz="1600" dirty="0" smtClean="0">
                <a:latin typeface="Fira Code" charset="0"/>
                <a:ea typeface="Fira Code" charset="0"/>
                <a:cs typeface="Fira Code" charset="0"/>
              </a:rPr>
              <a:t> Una fabrica de pastas? Una vinería?</a:t>
            </a:r>
          </a:p>
          <a:p>
            <a:endParaRPr lang="es-ES_tradnl" sz="1600" dirty="0">
              <a:latin typeface="Fira Code" charset="0"/>
              <a:ea typeface="Fira Code" charset="0"/>
              <a:cs typeface="Fira Code" charset="0"/>
            </a:endParaRPr>
          </a:p>
          <a:p>
            <a:r>
              <a:rPr lang="es-ES_tradnl" sz="1600" b="1" dirty="0" smtClean="0">
                <a:latin typeface="Fira Code" charset="0"/>
                <a:ea typeface="Fira Code" charset="0"/>
                <a:cs typeface="Fira Code" charset="0"/>
              </a:rPr>
              <a:t>Gestión de carreras/maratones:</a:t>
            </a:r>
            <a:r>
              <a:rPr lang="es-ES_tradnl" sz="1600" dirty="0" smtClean="0">
                <a:latin typeface="Fira Code" charset="0"/>
                <a:ea typeface="Fira Code" charset="0"/>
                <a:cs typeface="Fira Code" charset="0"/>
              </a:rPr>
              <a:t> Poder inscribirse, emitir números luego listado de posiciones, etc.</a:t>
            </a:r>
          </a:p>
          <a:p>
            <a:endParaRPr lang="es-ES_tradnl" sz="1600" dirty="0" smtClean="0">
              <a:latin typeface="Fira Code" charset="0"/>
              <a:ea typeface="Fira Code" charset="0"/>
              <a:cs typeface="Fira Code" charset="0"/>
            </a:endParaRPr>
          </a:p>
          <a:p>
            <a:r>
              <a:rPr lang="es-ES_tradnl" sz="1600" b="1" dirty="0" smtClean="0">
                <a:latin typeface="Fira Code" charset="0"/>
                <a:ea typeface="Fira Code" charset="0"/>
                <a:cs typeface="Fira Code" charset="0"/>
              </a:rPr>
              <a:t>Gestión de socios de un club:</a:t>
            </a:r>
            <a:r>
              <a:rPr lang="es-ES_tradnl" sz="1600" dirty="0" smtClean="0">
                <a:latin typeface="Fira Code" charset="0"/>
                <a:ea typeface="Fira Code" charset="0"/>
                <a:cs typeface="Fira Code" charset="0"/>
              </a:rPr>
              <a:t> Poder dar de alta un socio, pagar, que los socios al ingresar a la pagina puedan ver su mora, etc.</a:t>
            </a:r>
          </a:p>
          <a:p>
            <a:endParaRPr lang="es-ES_tradnl" sz="1600" dirty="0" smtClean="0">
              <a:latin typeface="Fira Code" charset="0"/>
              <a:ea typeface="Fira Code" charset="0"/>
              <a:cs typeface="Fira Code" charset="0"/>
            </a:endParaRPr>
          </a:p>
          <a:p>
            <a:r>
              <a:rPr lang="es-ES_tradnl" sz="1600" b="1" dirty="0" smtClean="0">
                <a:latin typeface="Fira Code" charset="0"/>
                <a:ea typeface="Fira Code" charset="0"/>
                <a:cs typeface="Fira Code" charset="0"/>
              </a:rPr>
              <a:t>Reserva de cabañas:</a:t>
            </a:r>
            <a:r>
              <a:rPr lang="es-ES_tradnl" sz="1600" dirty="0" smtClean="0">
                <a:latin typeface="Fira Code" charset="0"/>
                <a:ea typeface="Fira Code" charset="0"/>
                <a:cs typeface="Fira Code" charset="0"/>
              </a:rPr>
              <a:t> </a:t>
            </a:r>
            <a:r>
              <a:rPr lang="es-ES_tradnl" sz="1600" dirty="0">
                <a:latin typeface="Fira Code" charset="0"/>
                <a:ea typeface="Fira Code" charset="0"/>
                <a:cs typeface="Fira Code" charset="0"/>
              </a:rPr>
              <a:t>Poder </a:t>
            </a:r>
            <a:r>
              <a:rPr lang="es-ES_tradnl" sz="1600" dirty="0" smtClean="0">
                <a:latin typeface="Fira Code" charset="0"/>
                <a:ea typeface="Fira Code" charset="0"/>
                <a:cs typeface="Fira Code" charset="0"/>
              </a:rPr>
              <a:t>reservar una cabaña </a:t>
            </a:r>
            <a:r>
              <a:rPr lang="es-ES_tradnl" sz="1600" dirty="0" err="1" smtClean="0">
                <a:latin typeface="Fira Code" charset="0"/>
                <a:ea typeface="Fira Code" charset="0"/>
                <a:cs typeface="Fira Code" charset="0"/>
              </a:rPr>
              <a:t>via</a:t>
            </a:r>
            <a:r>
              <a:rPr lang="es-ES_tradnl" sz="1600" dirty="0" smtClean="0">
                <a:latin typeface="Fira Code" charset="0"/>
                <a:ea typeface="Fira Code" charset="0"/>
                <a:cs typeface="Fira Code" charset="0"/>
              </a:rPr>
              <a:t> una pagina, permitir a los administradores ver ocupación.</a:t>
            </a:r>
          </a:p>
          <a:p>
            <a:endParaRPr lang="es-ES_tradnl" sz="1600" dirty="0" smtClean="0">
              <a:latin typeface="Fira Code" charset="0"/>
              <a:ea typeface="Fira Code" charset="0"/>
              <a:cs typeface="Fira Co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329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Vue</a:t>
            </a:r>
            <a:r>
              <a:rPr lang="es-ES_tradnl" dirty="0" smtClean="0"/>
              <a:t> </a:t>
            </a:r>
            <a:r>
              <a:rPr lang="es-ES_tradnl" dirty="0" err="1" smtClean="0"/>
              <a:t>Components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Todo en </a:t>
            </a:r>
            <a:r>
              <a:rPr lang="es-ES_tradnl" dirty="0" err="1" smtClean="0"/>
              <a:t>Vue</a:t>
            </a:r>
            <a:r>
              <a:rPr lang="es-ES_tradnl" dirty="0" smtClean="0"/>
              <a:t> son componentes</a:t>
            </a:r>
          </a:p>
          <a:p>
            <a:r>
              <a:rPr lang="es-ES_tradnl" dirty="0" smtClean="0"/>
              <a:t>Permite separar en componentes pequeños, </a:t>
            </a:r>
            <a:r>
              <a:rPr lang="es-ES_tradnl" dirty="0" err="1" smtClean="0"/>
              <a:t>self-contained</a:t>
            </a:r>
            <a:r>
              <a:rPr lang="es-ES_tradnl" dirty="0"/>
              <a:t> </a:t>
            </a:r>
            <a:r>
              <a:rPr lang="es-ES_tradnl" dirty="0" smtClean="0"/>
              <a:t>y “reusables”</a:t>
            </a:r>
          </a:p>
          <a:p>
            <a:r>
              <a:rPr lang="es-ES_tradnl" dirty="0" smtClean="0"/>
              <a:t>Define un claro ciclo de vida</a:t>
            </a:r>
          </a:p>
          <a:p>
            <a:endParaRPr lang="es-ES_tradnl" dirty="0" smtClean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611328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Organizando componentes</a:t>
            </a:r>
            <a:endParaRPr lang="es-ES_trad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3781"/>
            <a:ext cx="12192000" cy="471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539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Componentes</a:t>
            </a:r>
            <a:endParaRPr lang="es-ES_trad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1187"/>
          <a:stretch/>
        </p:blipFill>
        <p:spPr>
          <a:xfrm>
            <a:off x="1139309" y="1675190"/>
            <a:ext cx="4471077" cy="50924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9491"/>
          <a:stretch/>
        </p:blipFill>
        <p:spPr>
          <a:xfrm>
            <a:off x="6703200" y="2081859"/>
            <a:ext cx="4052623" cy="4776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16782</TotalTime>
  <Words>238</Words>
  <Application>Microsoft Macintosh PowerPoint</Application>
  <PresentationFormat>Widescreen</PresentationFormat>
  <Paragraphs>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Fira Code</vt:lpstr>
      <vt:lpstr>Arial</vt:lpstr>
      <vt:lpstr>Office Theme</vt:lpstr>
      <vt:lpstr>PowerPoint Presentation</vt:lpstr>
      <vt:lpstr>Como vamos a conquistar el mundo?</vt:lpstr>
      <vt:lpstr>Algunos proyectos….</vt:lpstr>
      <vt:lpstr>Vue Components</vt:lpstr>
      <vt:lpstr>Organizando componentes</vt:lpstr>
      <vt:lpstr>Componentes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Cristian Bullokles</dc:creator>
  <cp:lastModifiedBy>Cristian Bullokles</cp:lastModifiedBy>
  <cp:revision>95</cp:revision>
  <dcterms:created xsi:type="dcterms:W3CDTF">2018-07-22T22:01:32Z</dcterms:created>
  <dcterms:modified xsi:type="dcterms:W3CDTF">2018-08-28T11:40:00Z</dcterms:modified>
</cp:coreProperties>
</file>

<file path=docProps/thumbnail.jpeg>
</file>